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1" r:id="rId6"/>
    <p:sldId id="273" r:id="rId7"/>
    <p:sldId id="272" r:id="rId8"/>
    <p:sldId id="274" r:id="rId9"/>
    <p:sldId id="275" r:id="rId10"/>
  </p:sldIdLst>
  <p:sldSz cx="12188825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04016-53AE-4462-B8D2-79FF2EA2DA1D}" v="23" dt="2022-01-18T00:02:53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03" d="100"/>
          <a:sy n="103" d="100"/>
        </p:scale>
        <p:origin x="126" y="34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Loureiro Peres Meneses" userId="cc8aaade-41fe-4651-b8dd-2b5a5698d639" providerId="ADAL" clId="{AE304016-53AE-4462-B8D2-79FF2EA2DA1D}"/>
    <pc:docChg chg="custSel addSld modSld">
      <pc:chgData name="Guilherme Loureiro Peres Meneses" userId="cc8aaade-41fe-4651-b8dd-2b5a5698d639" providerId="ADAL" clId="{AE304016-53AE-4462-B8D2-79FF2EA2DA1D}" dt="2022-01-18T00:03:20.549" v="422" actId="1076"/>
      <pc:docMkLst>
        <pc:docMk/>
      </pc:docMkLst>
      <pc:sldChg chg="addSp delSp modSp mod">
        <pc:chgData name="Guilherme Loureiro Peres Meneses" userId="cc8aaade-41fe-4651-b8dd-2b5a5698d639" providerId="ADAL" clId="{AE304016-53AE-4462-B8D2-79FF2EA2DA1D}" dt="2022-01-17T23:35:59.153" v="4" actId="14100"/>
        <pc:sldMkLst>
          <pc:docMk/>
          <pc:sldMk cId="3970798674" sldId="271"/>
        </pc:sldMkLst>
        <pc:spChg chg="del">
          <ac:chgData name="Guilherme Loureiro Peres Meneses" userId="cc8aaade-41fe-4651-b8dd-2b5a5698d639" providerId="ADAL" clId="{AE304016-53AE-4462-B8D2-79FF2EA2DA1D}" dt="2022-01-17T23:35:54.397" v="0"/>
          <ac:spMkLst>
            <pc:docMk/>
            <pc:sldMk cId="3970798674" sldId="271"/>
            <ac:spMk id="7" creationId="{BA1FF830-B3E4-4E3F-B691-293054CE0E65}"/>
          </ac:spMkLst>
        </pc:spChg>
        <pc:picChg chg="add mod">
          <ac:chgData name="Guilherme Loureiro Peres Meneses" userId="cc8aaade-41fe-4651-b8dd-2b5a5698d639" providerId="ADAL" clId="{AE304016-53AE-4462-B8D2-79FF2EA2DA1D}" dt="2022-01-17T23:35:59.153" v="4" actId="14100"/>
          <ac:picMkLst>
            <pc:docMk/>
            <pc:sldMk cId="3970798674" sldId="271"/>
            <ac:picMk id="9" creationId="{70DBFC2B-B393-404A-B26B-4C0B94730CE1}"/>
          </ac:picMkLst>
        </pc:picChg>
      </pc:sldChg>
      <pc:sldChg chg="addSp modSp mod">
        <pc:chgData name="Guilherme Loureiro Peres Meneses" userId="cc8aaade-41fe-4651-b8dd-2b5a5698d639" providerId="ADAL" clId="{AE304016-53AE-4462-B8D2-79FF2EA2DA1D}" dt="2022-01-17T23:55:34.020" v="364" actId="20577"/>
        <pc:sldMkLst>
          <pc:docMk/>
          <pc:sldMk cId="2316249490" sldId="272"/>
        </pc:sldMkLst>
        <pc:spChg chg="mod">
          <ac:chgData name="Guilherme Loureiro Peres Meneses" userId="cc8aaade-41fe-4651-b8dd-2b5a5698d639" providerId="ADAL" clId="{AE304016-53AE-4462-B8D2-79FF2EA2DA1D}" dt="2022-01-17T23:36:33.410" v="26" actId="20577"/>
          <ac:spMkLst>
            <pc:docMk/>
            <pc:sldMk cId="2316249490" sldId="272"/>
            <ac:spMk id="2" creationId="{6FDC6883-1501-48EC-A8D7-E25A3A4EB1F2}"/>
          </ac:spMkLst>
        </pc:spChg>
        <pc:spChg chg="mod">
          <ac:chgData name="Guilherme Loureiro Peres Meneses" userId="cc8aaade-41fe-4651-b8dd-2b5a5698d639" providerId="ADAL" clId="{AE304016-53AE-4462-B8D2-79FF2EA2DA1D}" dt="2022-01-17T23:55:34.020" v="364" actId="20577"/>
          <ac:spMkLst>
            <pc:docMk/>
            <pc:sldMk cId="2316249490" sldId="272"/>
            <ac:spMk id="3" creationId="{B1193DB9-0AD8-48B0-AE89-FCA2C8957EB1}"/>
          </ac:spMkLst>
        </pc:spChg>
        <pc:picChg chg="add mod">
          <ac:chgData name="Guilherme Loureiro Peres Meneses" userId="cc8aaade-41fe-4651-b8dd-2b5a5698d639" providerId="ADAL" clId="{AE304016-53AE-4462-B8D2-79FF2EA2DA1D}" dt="2022-01-17T23:38:04.909" v="128" actId="1076"/>
          <ac:picMkLst>
            <pc:docMk/>
            <pc:sldMk cId="2316249490" sldId="272"/>
            <ac:picMk id="5" creationId="{8AAE3FF3-D34D-4274-BBC5-6D05B0709FC6}"/>
          </ac:picMkLst>
        </pc:picChg>
        <pc:picChg chg="add mod">
          <ac:chgData name="Guilherme Loureiro Peres Meneses" userId="cc8aaade-41fe-4651-b8dd-2b5a5698d639" providerId="ADAL" clId="{AE304016-53AE-4462-B8D2-79FF2EA2DA1D}" dt="2022-01-17T23:39:30.970" v="143" actId="14100"/>
          <ac:picMkLst>
            <pc:docMk/>
            <pc:sldMk cId="2316249490" sldId="272"/>
            <ac:picMk id="7" creationId="{0CA959EE-A07C-428D-8F39-53EB37BF19F1}"/>
          </ac:picMkLst>
        </pc:picChg>
        <pc:picChg chg="add mod">
          <ac:chgData name="Guilherme Loureiro Peres Meneses" userId="cc8aaade-41fe-4651-b8dd-2b5a5698d639" providerId="ADAL" clId="{AE304016-53AE-4462-B8D2-79FF2EA2DA1D}" dt="2022-01-17T23:39:28.406" v="142" actId="1076"/>
          <ac:picMkLst>
            <pc:docMk/>
            <pc:sldMk cId="2316249490" sldId="272"/>
            <ac:picMk id="9" creationId="{7791C865-30EB-4F09-87DB-714A514CD6A0}"/>
          </ac:picMkLst>
        </pc:picChg>
        <pc:picChg chg="add mod">
          <ac:chgData name="Guilherme Loureiro Peres Meneses" userId="cc8aaade-41fe-4651-b8dd-2b5a5698d639" providerId="ADAL" clId="{AE304016-53AE-4462-B8D2-79FF2EA2DA1D}" dt="2022-01-17T23:39:37.389" v="144" actId="14100"/>
          <ac:picMkLst>
            <pc:docMk/>
            <pc:sldMk cId="2316249490" sldId="272"/>
            <ac:picMk id="1026" creationId="{70FBFBCF-19DD-424E-8440-13DA7459A25B}"/>
          </ac:picMkLst>
        </pc:picChg>
      </pc:sldChg>
      <pc:sldChg chg="addSp modSp new mod">
        <pc:chgData name="Guilherme Loureiro Peres Meneses" userId="cc8aaade-41fe-4651-b8dd-2b5a5698d639" providerId="ADAL" clId="{AE304016-53AE-4462-B8D2-79FF2EA2DA1D}" dt="2022-01-17T23:47:31.157" v="323" actId="14100"/>
        <pc:sldMkLst>
          <pc:docMk/>
          <pc:sldMk cId="2830761571" sldId="273"/>
        </pc:sldMkLst>
        <pc:spChg chg="mod">
          <ac:chgData name="Guilherme Loureiro Peres Meneses" userId="cc8aaade-41fe-4651-b8dd-2b5a5698d639" providerId="ADAL" clId="{AE304016-53AE-4462-B8D2-79FF2EA2DA1D}" dt="2022-01-17T23:43:03.533" v="156" actId="20577"/>
          <ac:spMkLst>
            <pc:docMk/>
            <pc:sldMk cId="2830761571" sldId="273"/>
            <ac:spMk id="2" creationId="{EC31991B-4F0C-4091-BF02-6691975A6916}"/>
          </ac:spMkLst>
        </pc:spChg>
        <pc:spChg chg="mod">
          <ac:chgData name="Guilherme Loureiro Peres Meneses" userId="cc8aaade-41fe-4651-b8dd-2b5a5698d639" providerId="ADAL" clId="{AE304016-53AE-4462-B8D2-79FF2EA2DA1D}" dt="2022-01-17T23:43:55.644" v="270" actId="20577"/>
          <ac:spMkLst>
            <pc:docMk/>
            <pc:sldMk cId="2830761571" sldId="273"/>
            <ac:spMk id="3" creationId="{47950D50-1AE9-4F21-AD96-16DE6AF83FA7}"/>
          </ac:spMkLst>
        </pc:spChg>
        <pc:picChg chg="add mod">
          <ac:chgData name="Guilherme Loureiro Peres Meneses" userId="cc8aaade-41fe-4651-b8dd-2b5a5698d639" providerId="ADAL" clId="{AE304016-53AE-4462-B8D2-79FF2EA2DA1D}" dt="2022-01-17T23:44:13.938" v="298" actId="962"/>
          <ac:picMkLst>
            <pc:docMk/>
            <pc:sldMk cId="2830761571" sldId="273"/>
            <ac:picMk id="5" creationId="{D51E7D2C-2872-4BDB-8DD1-39F2A6A9F906}"/>
          </ac:picMkLst>
        </pc:picChg>
        <pc:picChg chg="add mod">
          <ac:chgData name="Guilherme Loureiro Peres Meneses" userId="cc8aaade-41fe-4651-b8dd-2b5a5698d639" providerId="ADAL" clId="{AE304016-53AE-4462-B8D2-79FF2EA2DA1D}" dt="2022-01-17T23:44:44.045" v="304" actId="14100"/>
          <ac:picMkLst>
            <pc:docMk/>
            <pc:sldMk cId="2830761571" sldId="273"/>
            <ac:picMk id="7" creationId="{E0AF5C2C-BF77-4EAB-9ECD-EF4BCF445225}"/>
          </ac:picMkLst>
        </pc:picChg>
        <pc:picChg chg="add mod">
          <ac:chgData name="Guilherme Loureiro Peres Meneses" userId="cc8aaade-41fe-4651-b8dd-2b5a5698d639" providerId="ADAL" clId="{AE304016-53AE-4462-B8D2-79FF2EA2DA1D}" dt="2022-01-17T23:46:51.421" v="321" actId="14100"/>
          <ac:picMkLst>
            <pc:docMk/>
            <pc:sldMk cId="2830761571" sldId="273"/>
            <ac:picMk id="9" creationId="{ADDB2D71-CBD2-4A92-B37C-D5735418E5D2}"/>
          </ac:picMkLst>
        </pc:picChg>
        <pc:picChg chg="add mod">
          <ac:chgData name="Guilherme Loureiro Peres Meneses" userId="cc8aaade-41fe-4651-b8dd-2b5a5698d639" providerId="ADAL" clId="{AE304016-53AE-4462-B8D2-79FF2EA2DA1D}" dt="2022-01-17T23:47:31.157" v="323" actId="14100"/>
          <ac:picMkLst>
            <pc:docMk/>
            <pc:sldMk cId="2830761571" sldId="273"/>
            <ac:picMk id="11" creationId="{36B71FB6-CC16-4F49-87E5-4B1EACB7B0AF}"/>
          </ac:picMkLst>
        </pc:picChg>
      </pc:sldChg>
      <pc:sldChg chg="addSp delSp modSp new mod">
        <pc:chgData name="Guilherme Loureiro Peres Meneses" userId="cc8aaade-41fe-4651-b8dd-2b5a5698d639" providerId="ADAL" clId="{AE304016-53AE-4462-B8D2-79FF2EA2DA1D}" dt="2022-01-17T23:56:03.433" v="373" actId="404"/>
        <pc:sldMkLst>
          <pc:docMk/>
          <pc:sldMk cId="2954437661" sldId="274"/>
        </pc:sldMkLst>
        <pc:spChg chg="mod">
          <ac:chgData name="Guilherme Loureiro Peres Meneses" userId="cc8aaade-41fe-4651-b8dd-2b5a5698d639" providerId="ADAL" clId="{AE304016-53AE-4462-B8D2-79FF2EA2DA1D}" dt="2022-01-17T23:56:03.433" v="373" actId="404"/>
          <ac:spMkLst>
            <pc:docMk/>
            <pc:sldMk cId="2954437661" sldId="274"/>
            <ac:spMk id="2" creationId="{6DD967BA-79F4-4B8A-BCA1-92C0CA9F6B84}"/>
          </ac:spMkLst>
        </pc:spChg>
        <pc:spChg chg="del">
          <ac:chgData name="Guilherme Loureiro Peres Meneses" userId="cc8aaade-41fe-4651-b8dd-2b5a5698d639" providerId="ADAL" clId="{AE304016-53AE-4462-B8D2-79FF2EA2DA1D}" dt="2022-01-17T23:50:22.282" v="335"/>
          <ac:spMkLst>
            <pc:docMk/>
            <pc:sldMk cId="2954437661" sldId="274"/>
            <ac:spMk id="3" creationId="{961C929D-BEAF-4924-9F7A-E34DFCD6B33C}"/>
          </ac:spMkLst>
        </pc:spChg>
        <pc:picChg chg="add mod">
          <ac:chgData name="Guilherme Loureiro Peres Meneses" userId="cc8aaade-41fe-4651-b8dd-2b5a5698d639" providerId="ADAL" clId="{AE304016-53AE-4462-B8D2-79FF2EA2DA1D}" dt="2022-01-17T23:50:26.833" v="339" actId="14100"/>
          <ac:picMkLst>
            <pc:docMk/>
            <pc:sldMk cId="2954437661" sldId="274"/>
            <ac:picMk id="5" creationId="{284D76EA-828F-4D69-8FB0-454E6A2B4C87}"/>
          </ac:picMkLst>
        </pc:picChg>
        <pc:picChg chg="add mod">
          <ac:chgData name="Guilherme Loureiro Peres Meneses" userId="cc8aaade-41fe-4651-b8dd-2b5a5698d639" providerId="ADAL" clId="{AE304016-53AE-4462-B8D2-79FF2EA2DA1D}" dt="2022-01-17T23:50:59.862" v="344" actId="1076"/>
          <ac:picMkLst>
            <pc:docMk/>
            <pc:sldMk cId="2954437661" sldId="274"/>
            <ac:picMk id="7" creationId="{E16DA5DF-74F1-4491-98CA-65F5EE3FA5B9}"/>
          </ac:picMkLst>
        </pc:picChg>
        <pc:picChg chg="add mod">
          <ac:chgData name="Guilherme Loureiro Peres Meneses" userId="cc8aaade-41fe-4651-b8dd-2b5a5698d639" providerId="ADAL" clId="{AE304016-53AE-4462-B8D2-79FF2EA2DA1D}" dt="2022-01-17T23:52:43.597" v="347" actId="14100"/>
          <ac:picMkLst>
            <pc:docMk/>
            <pc:sldMk cId="2954437661" sldId="274"/>
            <ac:picMk id="9" creationId="{5B400A0A-F995-4AE3-B60B-FBEE5D3DDE6F}"/>
          </ac:picMkLst>
        </pc:picChg>
        <pc:picChg chg="add mod">
          <ac:chgData name="Guilherme Loureiro Peres Meneses" userId="cc8aaade-41fe-4651-b8dd-2b5a5698d639" providerId="ADAL" clId="{AE304016-53AE-4462-B8D2-79FF2EA2DA1D}" dt="2022-01-17T23:53:38.564" v="351" actId="1076"/>
          <ac:picMkLst>
            <pc:docMk/>
            <pc:sldMk cId="2954437661" sldId="274"/>
            <ac:picMk id="11" creationId="{6F84AD81-BC4B-463B-A8AA-A793DA2ADB90}"/>
          </ac:picMkLst>
        </pc:picChg>
        <pc:picChg chg="add mod">
          <ac:chgData name="Guilherme Loureiro Peres Meneses" userId="cc8aaade-41fe-4651-b8dd-2b5a5698d639" providerId="ADAL" clId="{AE304016-53AE-4462-B8D2-79FF2EA2DA1D}" dt="2022-01-17T23:55:00.130" v="356" actId="1076"/>
          <ac:picMkLst>
            <pc:docMk/>
            <pc:sldMk cId="2954437661" sldId="274"/>
            <ac:picMk id="13" creationId="{2D85CAC0-E3E0-4B43-866C-DAA0E9F18201}"/>
          </ac:picMkLst>
        </pc:picChg>
      </pc:sldChg>
      <pc:sldChg chg="addSp modSp new mod">
        <pc:chgData name="Guilherme Loureiro Peres Meneses" userId="cc8aaade-41fe-4651-b8dd-2b5a5698d639" providerId="ADAL" clId="{AE304016-53AE-4462-B8D2-79FF2EA2DA1D}" dt="2022-01-18T00:03:20.549" v="422" actId="1076"/>
        <pc:sldMkLst>
          <pc:docMk/>
          <pc:sldMk cId="2527143712" sldId="275"/>
        </pc:sldMkLst>
        <pc:spChg chg="mod">
          <ac:chgData name="Guilherme Loureiro Peres Meneses" userId="cc8aaade-41fe-4651-b8dd-2b5a5698d639" providerId="ADAL" clId="{AE304016-53AE-4462-B8D2-79FF2EA2DA1D}" dt="2022-01-17T23:59:43.184" v="405" actId="20577"/>
          <ac:spMkLst>
            <pc:docMk/>
            <pc:sldMk cId="2527143712" sldId="275"/>
            <ac:spMk id="2" creationId="{AA41267B-AB18-48F2-8753-D1483F46FD87}"/>
          </ac:spMkLst>
        </pc:spChg>
        <pc:spChg chg="mod">
          <ac:chgData name="Guilherme Loureiro Peres Meneses" userId="cc8aaade-41fe-4651-b8dd-2b5a5698d639" providerId="ADAL" clId="{AE304016-53AE-4462-B8D2-79FF2EA2DA1D}" dt="2022-01-18T00:00:06.162" v="406"/>
          <ac:spMkLst>
            <pc:docMk/>
            <pc:sldMk cId="2527143712" sldId="275"/>
            <ac:spMk id="3" creationId="{D0AED64D-410F-465B-9224-388C8E9EF4F8}"/>
          </ac:spMkLst>
        </pc:spChg>
        <pc:picChg chg="add mod">
          <ac:chgData name="Guilherme Loureiro Peres Meneses" userId="cc8aaade-41fe-4651-b8dd-2b5a5698d639" providerId="ADAL" clId="{AE304016-53AE-4462-B8D2-79FF2EA2DA1D}" dt="2022-01-18T00:03:20.549" v="422" actId="1076"/>
          <ac:picMkLst>
            <pc:docMk/>
            <pc:sldMk cId="2527143712" sldId="275"/>
            <ac:picMk id="5" creationId="{6511DD38-E2BE-47DE-B181-005FFDFE620D}"/>
          </ac:picMkLst>
        </pc:picChg>
        <pc:picChg chg="add mod">
          <ac:chgData name="Guilherme Loureiro Peres Meneses" userId="cc8aaade-41fe-4651-b8dd-2b5a5698d639" providerId="ADAL" clId="{AE304016-53AE-4462-B8D2-79FF2EA2DA1D}" dt="2022-01-18T00:03:20.549" v="422" actId="1076"/>
          <ac:picMkLst>
            <pc:docMk/>
            <pc:sldMk cId="2527143712" sldId="275"/>
            <ac:picMk id="7" creationId="{667206CB-ECDD-496E-B690-E1FF544327D9}"/>
          </ac:picMkLst>
        </pc:picChg>
        <pc:picChg chg="add mod">
          <ac:chgData name="Guilherme Loureiro Peres Meneses" userId="cc8aaade-41fe-4651-b8dd-2b5a5698d639" providerId="ADAL" clId="{AE304016-53AE-4462-B8D2-79FF2EA2DA1D}" dt="2022-01-18T00:03:20.549" v="422" actId="1076"/>
          <ac:picMkLst>
            <pc:docMk/>
            <pc:sldMk cId="2527143712" sldId="275"/>
            <ac:picMk id="9" creationId="{2AC83BF6-4A66-44A0-9C66-7A9B6507830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ção de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30/6/2016</a:t>
            </a:r>
            <a:endParaRPr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Marcador de Posição de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4A4844B-5D5D-4D8E-9E71-6B297DF4019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ção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30/6/2016</a:t>
            </a:r>
            <a:endParaRPr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os Estilos de título do modelo global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ção de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8DE0FDE7-FE71-46E3-9512-437B13AD5F4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 rtlCol="0">
            <a:noAutofit/>
          </a:bodyPr>
          <a:lstStyle>
            <a:lvl1pPr algn="l" rtl="0">
              <a:defRPr sz="5400"/>
            </a:lvl1pPr>
          </a:lstStyle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Alternativ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11" name="Retângulo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Marcador de Posição de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7" name="Marcador de Posição de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 rtlCol="0"/>
          <a:lstStyle/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rtlCol="0" anchor="b">
            <a:normAutofit/>
          </a:bodyPr>
          <a:lstStyle>
            <a:lvl1pPr algn="l" rtl="0">
              <a:defRPr sz="4800" b="0" cap="none" baseline="0"/>
            </a:lvl1pPr>
          </a:lstStyle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rtlCol="0" anchor="t"/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Marcador de Posição de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7" name="Marcador de Posição de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/>
          </a:p>
        </p:txBody>
      </p:sp>
      <p:sp>
        <p:nvSpPr>
          <p:cNvPr id="5" name="Marcador de Posição de Texto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7" name="Marcador de Posição de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9" name="Marcador de Posição de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3" name="Marcador de Posição de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5" name="Marcador de Posição de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2" name="Marcador de Posição de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4" name="Marcador de Posição de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11" name="Retângulo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pt-PT"/>
              <a:t>Clique para editar o estilo de título do Modelo Global</a:t>
            </a:r>
            <a:endParaRPr dirty="0"/>
          </a:p>
        </p:txBody>
      </p:sp>
      <p:sp>
        <p:nvSpPr>
          <p:cNvPr id="4" name="Marcador de Posição de Texto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Marcador de Posição de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7" name="Marcador de Posição de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13" name="Retângulo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Marcador de Posição de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30/6/2016</a:t>
            </a:r>
          </a:p>
        </p:txBody>
      </p:sp>
      <p:sp>
        <p:nvSpPr>
          <p:cNvPr id="7" name="Marcador de Posição de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299542E4-2CCF-42F6-9D92-ED568035133D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Título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/>
          </a:p>
        </p:txBody>
      </p:sp>
      <p:sp>
        <p:nvSpPr>
          <p:cNvPr id="3" name="Marcador de Posição de Texto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30/6/2016</a:t>
            </a:r>
            <a:endParaRPr/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9542E4-2CCF-42F6-9D92-ED568035133D}" type="slidenum">
              <a:rPr/>
              <a:pPr rtl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 dirty="0"/>
              <a:t>CASTLE CLASH(?)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dirty="0">
                <a:solidFill>
                  <a:srgbClr val="96B86B"/>
                </a:solidFill>
              </a:rPr>
              <a:t>Guilherme Meneses</a:t>
            </a:r>
          </a:p>
          <a:p>
            <a:pPr rtl="0"/>
            <a:endParaRPr lang="pt-PT" dirty="0">
              <a:solidFill>
                <a:srgbClr val="96B86B"/>
              </a:solidFill>
            </a:endParaRPr>
          </a:p>
          <a:p>
            <a:pPr rtl="0"/>
            <a:r>
              <a:rPr lang="pt-PT" dirty="0">
                <a:solidFill>
                  <a:srgbClr val="96B86B"/>
                </a:solidFill>
              </a:rPr>
              <a:t>a040267</a:t>
            </a:r>
            <a:endParaRPr lang="pt-pt" dirty="0">
              <a:solidFill>
                <a:srgbClr val="96B8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pt-pt" dirty="0"/>
              <a:t>Sobre</a:t>
            </a:r>
            <a:endParaRPr lang="pt-pt"/>
          </a:p>
        </p:txBody>
      </p:sp>
      <p:pic>
        <p:nvPicPr>
          <p:cNvPr id="9" name="Marcador de Posição de Conteúdo 8" descr="Uma imagem com texto, céu, luz, exterior&#10;&#10;Descrição gerada automaticamente">
            <a:extLst>
              <a:ext uri="{FF2B5EF4-FFF2-40B4-BE49-F238E27FC236}">
                <a16:creationId xmlns:a16="http://schemas.microsoft.com/office/drawing/2014/main" id="{70DBFC2B-B393-404A-B26B-4C0B94730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77" y="2420888"/>
            <a:ext cx="9073008" cy="3024336"/>
          </a:xfrm>
        </p:spPr>
      </p:pic>
    </p:spTree>
    <p:extLst>
      <p:ext uri="{BB962C8B-B14F-4D97-AF65-F5344CB8AC3E}">
        <p14:creationId xmlns:p14="http://schemas.microsoft.com/office/powerpoint/2010/main" val="39707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1991B-4F0C-4091-BF02-6691975A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Referências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950D50-1AE9-4F21-AD96-16DE6AF83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King Arthur’s Gold</a:t>
            </a:r>
          </a:p>
          <a:p>
            <a:r>
              <a:rPr lang="pt-PT" dirty="0"/>
              <a:t>Foxhole</a:t>
            </a:r>
          </a:p>
          <a:p>
            <a:r>
              <a:rPr lang="pt-PT" dirty="0"/>
              <a:t>Minecraft</a:t>
            </a:r>
          </a:p>
          <a:p>
            <a:r>
              <a:rPr lang="pt-PT" dirty="0"/>
              <a:t>Realm of the Mad God</a:t>
            </a:r>
          </a:p>
          <a:p>
            <a:r>
              <a:rPr lang="pt-PT" dirty="0"/>
              <a:t>Space Station 13</a:t>
            </a:r>
          </a:p>
          <a:p>
            <a:r>
              <a:rPr lang="pt-PT" dirty="0" err="1"/>
              <a:t>Dnd</a:t>
            </a:r>
            <a:r>
              <a:rPr lang="pt-PT" dirty="0"/>
              <a:t> &amp; fantasy tropes</a:t>
            </a:r>
          </a:p>
        </p:txBody>
      </p:sp>
      <p:pic>
        <p:nvPicPr>
          <p:cNvPr id="5" name="Imagem 4" descr="FOXHOLE">
            <a:extLst>
              <a:ext uri="{FF2B5EF4-FFF2-40B4-BE49-F238E27FC236}">
                <a16:creationId xmlns:a16="http://schemas.microsoft.com/office/drawing/2014/main" id="{D51E7D2C-2872-4BDB-8DD1-39F2A6A9F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2276872"/>
            <a:ext cx="4099450" cy="1534666"/>
          </a:xfrm>
          <a:prstGeom prst="rect">
            <a:avLst/>
          </a:prstGeom>
        </p:spPr>
      </p:pic>
      <p:pic>
        <p:nvPicPr>
          <p:cNvPr id="7" name="Imagem 6" descr="Uma imagem com texto, céu, exterior, luz&#10;&#10;Descrição gerada automaticamente">
            <a:extLst>
              <a:ext uri="{FF2B5EF4-FFF2-40B4-BE49-F238E27FC236}">
                <a16:creationId xmlns:a16="http://schemas.microsoft.com/office/drawing/2014/main" id="{E0AF5C2C-BF77-4EAB-9ECD-EF4BCF445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308054"/>
            <a:ext cx="3437012" cy="1935255"/>
          </a:xfrm>
          <a:prstGeom prst="rect">
            <a:avLst/>
          </a:prstGeom>
        </p:spPr>
      </p:pic>
      <p:pic>
        <p:nvPicPr>
          <p:cNvPr id="9" name="Imagem 8" descr="Uma imagem com texto, interior, vários&#10;&#10;Descrição gerada automaticamente">
            <a:extLst>
              <a:ext uri="{FF2B5EF4-FFF2-40B4-BE49-F238E27FC236}">
                <a16:creationId xmlns:a16="http://schemas.microsoft.com/office/drawing/2014/main" id="{ADDB2D71-CBD2-4A92-B37C-D5735418E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3845101"/>
            <a:ext cx="3024336" cy="1699677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36B71FB6-CC16-4F49-87E5-4B1EACB7B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99" y="4614692"/>
            <a:ext cx="3266567" cy="18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6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C6883-1501-48EC-A8D7-E25A3A4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Mecânicas principais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193DB9-0AD8-48B0-AE89-FCA2C8957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Mining</a:t>
            </a:r>
            <a:endParaRPr lang="pt-PT" dirty="0"/>
          </a:p>
          <a:p>
            <a:r>
              <a:rPr lang="pt-PT" dirty="0"/>
              <a:t>Crafting</a:t>
            </a:r>
          </a:p>
          <a:p>
            <a:r>
              <a:rPr lang="pt-PT" dirty="0" err="1"/>
              <a:t>Logistica</a:t>
            </a:r>
            <a:r>
              <a:rPr lang="pt-PT" dirty="0"/>
              <a:t> (LOGI)</a:t>
            </a:r>
          </a:p>
          <a:p>
            <a:r>
              <a:rPr lang="pt-PT" dirty="0"/>
              <a:t>Archery</a:t>
            </a:r>
          </a:p>
          <a:p>
            <a:r>
              <a:rPr lang="pt-PT" dirty="0" err="1"/>
              <a:t>Witchcraft</a:t>
            </a:r>
            <a:endParaRPr lang="pt-PT" dirty="0"/>
          </a:p>
          <a:p>
            <a:r>
              <a:rPr lang="pt-PT" dirty="0"/>
              <a:t>Farming &amp; food</a:t>
            </a:r>
          </a:p>
          <a:p>
            <a:r>
              <a:rPr lang="pt-PT" dirty="0"/>
              <a:t>Construction</a:t>
            </a:r>
          </a:p>
          <a:p>
            <a:r>
              <a:rPr lang="pt-PT" dirty="0"/>
              <a:t>Npcs</a:t>
            </a:r>
          </a:p>
          <a:p>
            <a:endParaRPr lang="pt-PT" dirty="0"/>
          </a:p>
        </p:txBody>
      </p:sp>
      <p:pic>
        <p:nvPicPr>
          <p:cNvPr id="5" name="Imagem 4" descr="Uma imagem com céu&#10;&#10;Descrição gerada automaticamente">
            <a:extLst>
              <a:ext uri="{FF2B5EF4-FFF2-40B4-BE49-F238E27FC236}">
                <a16:creationId xmlns:a16="http://schemas.microsoft.com/office/drawing/2014/main" id="{8AAE3FF3-D34D-4274-BBC5-6D05B0709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412776"/>
            <a:ext cx="2232248" cy="1667462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0CA959EE-A07C-428D-8F39-53EB37BF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58" y="3080237"/>
            <a:ext cx="2144150" cy="1649346"/>
          </a:xfrm>
          <a:prstGeom prst="rect">
            <a:avLst/>
          </a:prstGeom>
        </p:spPr>
      </p:pic>
      <p:pic>
        <p:nvPicPr>
          <p:cNvPr id="1026" name="Picture 2" descr="Foxhole 2018.12.29 - 18.53.49.05.DVR GIF by Ezyme | Gfycat">
            <a:extLst>
              <a:ext uri="{FF2B5EF4-FFF2-40B4-BE49-F238E27FC236}">
                <a16:creationId xmlns:a16="http://schemas.microsoft.com/office/drawing/2014/main" id="{70FBFBCF-19DD-424E-8440-13DA7459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54" y="3086831"/>
            <a:ext cx="3127355" cy="176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Uma imagem com texto, céu, exterior, aeronaves&#10;&#10;Descrição gerada automaticamente">
            <a:extLst>
              <a:ext uri="{FF2B5EF4-FFF2-40B4-BE49-F238E27FC236}">
                <a16:creationId xmlns:a16="http://schemas.microsoft.com/office/drawing/2014/main" id="{7791C865-30EB-4F09-87DB-714A514CD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4716101"/>
            <a:ext cx="2449066" cy="17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4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967BA-79F4-4B8A-BCA1-92C0CA9F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L.O.G.I. </a:t>
            </a:r>
            <a:r>
              <a:rPr lang="pt-PT" sz="2000" dirty="0"/>
              <a:t>(</a:t>
            </a:r>
            <a:r>
              <a:rPr lang="pt-PT" sz="2000" b="0" i="0" dirty="0">
                <a:effectLst/>
                <a:latin typeface="Nunito Sans" panose="020B0604020202020204" pitchFamily="2" charset="0"/>
              </a:rPr>
              <a:t>Logistics Organisation for General Improvement)</a:t>
            </a:r>
            <a:endParaRPr lang="pt-PT" dirty="0"/>
          </a:p>
        </p:txBody>
      </p:sp>
      <p:pic>
        <p:nvPicPr>
          <p:cNvPr id="5" name="Marcador de Posição de Conteúdo 4" descr="Uma imagem com exterior&#10;&#10;Descrição gerada automaticamente">
            <a:extLst>
              <a:ext uri="{FF2B5EF4-FFF2-40B4-BE49-F238E27FC236}">
                <a16:creationId xmlns:a16="http://schemas.microsoft.com/office/drawing/2014/main" id="{284D76EA-828F-4D69-8FB0-454E6A2B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1916832"/>
            <a:ext cx="7097108" cy="3168352"/>
          </a:xfrm>
        </p:spPr>
      </p:pic>
      <p:pic>
        <p:nvPicPr>
          <p:cNvPr id="7" name="Imagem 6" descr="Uma imagem com texto, roupa de cama&#10;&#10;Descrição gerada automaticamente">
            <a:extLst>
              <a:ext uri="{FF2B5EF4-FFF2-40B4-BE49-F238E27FC236}">
                <a16:creationId xmlns:a16="http://schemas.microsoft.com/office/drawing/2014/main" id="{E16DA5DF-74F1-4491-98CA-65F5EE3FA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4214785"/>
            <a:ext cx="5614358" cy="25264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B400A0A-F995-4AE3-B60B-FBEE5D3DD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29" y="2132856"/>
            <a:ext cx="3620581" cy="20373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F84AD81-BC4B-463B-A8AA-A793DA2AD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599" y="393441"/>
            <a:ext cx="1607840" cy="1607840"/>
          </a:xfrm>
          <a:prstGeom prst="rect">
            <a:avLst/>
          </a:prstGeom>
        </p:spPr>
      </p:pic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2D85CAC0-E3E0-4B43-866C-DAA0E9F18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4684791"/>
            <a:ext cx="3620581" cy="20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3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267B-AB18-48F2-8753-D1483F46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Um bocadinho de </a:t>
            </a:r>
            <a:r>
              <a:rPr lang="pt-PT" dirty="0" err="1"/>
              <a:t>gameplay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0AED64D-410F-465B-9224-388C8E9EF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Preparei com a minha guilda no nosso discord, foi-nos distribuídos tarefas a cada um, eu neste jogo vou ser mineiro, *Jogo Começa* vou abater estas árvores rapidamente, agora que tenho madeira vou criar uma basic workbench, afinal não é preciso porque um colega já a criou, vou criar então a minha primeira picareta e vou para a mina minar pedra, enquanto que estou na mina a minar fomos atacados pela equipa inimiga e perdemos a posse dessa mina, dou respawn peço ao chefe da guilda para me mudar para um guerreiro e crio uma espada de pedra com os recursos que os outros mineiros deixaram, junto-me a outros jogadores e atacamos a mina, recuperando-a, neste jogo servirei melhor se for um guerreiro portanto assim permanecerei o mesmo, vou-me juntar à frontline mas preciso de armadura e armas melhores, como ainda é cedo ainda não têm muita armadura portanto vou ter de me contentar por uma espada melhor simplesmente, estou agora na frente há muitos amigos e inimigos a morrer, dou umas espadadas nuns inimigos mas são muitos, fui ferido com uma seta! Volto para trás para recuperar vida mas não é preciso, um feiticeiro da minha equipa chegou com Healing spell, já tenho vida e volto para  a frontline.  </a:t>
            </a:r>
          </a:p>
          <a:p>
            <a:endParaRPr lang="pt-PT" dirty="0"/>
          </a:p>
        </p:txBody>
      </p:sp>
      <p:pic>
        <p:nvPicPr>
          <p:cNvPr id="5" name="Imagem 4" descr="Uma imagem com relva, verde&#10;&#10;Descrição gerada automaticamente">
            <a:extLst>
              <a:ext uri="{FF2B5EF4-FFF2-40B4-BE49-F238E27FC236}">
                <a16:creationId xmlns:a16="http://schemas.microsoft.com/office/drawing/2014/main" id="{6511DD38-E2BE-47DE-B181-005FFDFE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19" y="5160010"/>
            <a:ext cx="2652846" cy="1488081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667206CB-ECDD-496E-B690-E1FF54432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157192"/>
            <a:ext cx="2652846" cy="1490899"/>
          </a:xfrm>
          <a:prstGeom prst="rect">
            <a:avLst/>
          </a:prstGeom>
        </p:spPr>
      </p:pic>
      <p:pic>
        <p:nvPicPr>
          <p:cNvPr id="9" name="Imagem 8" descr="Uma imagem com texto, céu, vários&#10;&#10;Descrição gerada automaticamente">
            <a:extLst>
              <a:ext uri="{FF2B5EF4-FFF2-40B4-BE49-F238E27FC236}">
                <a16:creationId xmlns:a16="http://schemas.microsoft.com/office/drawing/2014/main" id="{2AC83BF6-4A66-44A0-9C66-7A9B65078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35" y="5164798"/>
            <a:ext cx="4449880" cy="148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4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feito de madeira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714_TF02801115" id="{9C34D848-ABF4-4362-AF3B-09B6D489A2A9}" vid="{DCD20721-E566-4673-A89D-D96E0859A66A}"/>
    </a:ext>
  </a:extLst>
</a:theme>
</file>

<file path=ppt/theme/theme2.xml><?xml version="1.0" encoding="utf-8"?>
<a:theme xmlns:a="http://schemas.openxmlformats.org/drawingml/2006/main" name="Tema do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35E791-7449-4708-8DE9-182EC4D8A134}">
  <ds:schemaRefs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natureza com textura de madeira (ecrã panorâmico)</Template>
  <TotalTime>32</TotalTime>
  <Words>290</Words>
  <Application>Microsoft Office PowerPoint</Application>
  <PresentationFormat>Personalizados</PresentationFormat>
  <Paragraphs>24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</vt:lpstr>
      <vt:lpstr>Nunito Sans</vt:lpstr>
      <vt:lpstr>Efeito de madeira 16x9</vt:lpstr>
      <vt:lpstr>CASTLE CLASH(?)</vt:lpstr>
      <vt:lpstr>Sobre</vt:lpstr>
      <vt:lpstr>Referências</vt:lpstr>
      <vt:lpstr>Mecânicas principais</vt:lpstr>
      <vt:lpstr>L.O.G.I. (Logistics Organisation for General Improvement)</vt:lpstr>
      <vt:lpstr>Um bocadinho de gameplay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CASTLE CLASH(?)</dc:title>
  <dc:creator>Guilherme Loureiro Peres Meneses</dc:creator>
  <cp:lastModifiedBy>Guilherme Loureiro Peres Meneses</cp:lastModifiedBy>
  <cp:revision>1</cp:revision>
  <dcterms:created xsi:type="dcterms:W3CDTF">2022-01-17T23:30:52Z</dcterms:created>
  <dcterms:modified xsi:type="dcterms:W3CDTF">2022-01-18T00:03:22Z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